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9"/>
  </p:notesMasterIdLst>
  <p:sldIdLst>
    <p:sldId id="257" r:id="rId7"/>
    <p:sldId id="258" r:id="rId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92" d="100"/>
          <a:sy n="92" d="100"/>
        </p:scale>
        <p:origin x="112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Fungi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47750"/>
            <a:ext cx="2667000" cy="2888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47750"/>
            <a:ext cx="2687129" cy="19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Coming Soon!</a:t>
            </a:r>
          </a:p>
        </p:txBody>
      </p:sp>
    </p:spTree>
    <p:extLst>
      <p:ext uri="{BB962C8B-B14F-4D97-AF65-F5344CB8AC3E}">
        <p14:creationId xmlns:p14="http://schemas.microsoft.com/office/powerpoint/2010/main" val="80353831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</TotalTime>
  <Words>13</Words>
  <Application>Microsoft Office PowerPoint</Application>
  <PresentationFormat>On-screen Show (16:9)</PresentationFormat>
  <Paragraphs>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2: Fungi</vt:lpstr>
      <vt:lpstr>Step 1: Coming Soon!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125</cp:revision>
  <cp:lastPrinted>2015-07-06T21:44:19Z</cp:lastPrinted>
  <dcterms:created xsi:type="dcterms:W3CDTF">2015-07-04T21:12:26Z</dcterms:created>
  <dcterms:modified xsi:type="dcterms:W3CDTF">2017-05-17T11:29:47Z</dcterms:modified>
</cp:coreProperties>
</file>